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AB3F9AC-C57D-4190-A77F-F52F6CABF7B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5221444B-5B8E-491B-895F-68C1EE5E41C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F488E97D-312B-436A-B6CE-54C3D7DFCF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B7AB48-8F53-4B4A-829E-E33FD4EBDF65}" type="datetimeFigureOut">
              <a:rPr lang="pt-BR" smtClean="0"/>
              <a:t>13/10/2024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265FA1D4-29C9-470F-8914-A6E9DCC357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B5CA72F4-DD73-4787-8A50-C1A85EF52B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AEEAFF-A8E8-4664-B7CC-5B3F97678D4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269927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DA4B2C2-3D35-4AA8-A674-A2F9135A98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E94E6DE0-D52E-4730-9554-82DC7C2290D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AB91D395-BD1F-4C80-85EE-448B88DAA9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B7AB48-8F53-4B4A-829E-E33FD4EBDF65}" type="datetimeFigureOut">
              <a:rPr lang="pt-BR" smtClean="0"/>
              <a:t>13/10/2024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59058F59-AE23-4357-B490-446622087E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225452D8-15E0-4A35-A783-AD6A475F6D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AEEAFF-A8E8-4664-B7CC-5B3F97678D4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284588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4DFDA6E-9DBA-4AE9-AC55-B6AF7C3FF1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877FFAFC-33A1-4DDC-BBDD-4C2AFE4DFBD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49D67B9D-63C7-454A-A6F8-3D112F0504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B7AB48-8F53-4B4A-829E-E33FD4EBDF65}" type="datetimeFigureOut">
              <a:rPr lang="pt-BR" smtClean="0"/>
              <a:t>13/10/2024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D6F22E39-FA30-4C5A-B53A-296888248E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6CF58F8A-D337-4657-9C7E-D0357AF109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AEEAFF-A8E8-4664-B7CC-5B3F97678D4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975995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6DE6C6E-96AB-442B-9F3A-1739B742C3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4D0350B5-B716-4E1F-84D5-753E6A094D2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7891097C-776B-41CB-96B8-47F5B305C13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8C33DF72-64DF-4926-BAA4-28D4A5F622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B7AB48-8F53-4B4A-829E-E33FD4EBDF65}" type="datetimeFigureOut">
              <a:rPr lang="pt-BR" smtClean="0"/>
              <a:t>13/10/2024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1087AA06-253F-4F12-90B9-FAC280A979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EBEF9FD1-C540-41EB-8E65-3F2B80237A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AEEAFF-A8E8-4664-B7CC-5B3F97678D4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971855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5277731-A85C-4772-8C8E-628B60CDB7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07D5AEE0-B634-4A3B-83BE-00968C48400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982CF75A-B00F-429A-82F6-6B873981AF4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C16CAA42-830D-4187-BA35-3D34E49282C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2B218266-AACF-4425-A512-F23D833CD06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D41D617A-82B7-4CB4-B3DE-60354542FD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B7AB48-8F53-4B4A-829E-E33FD4EBDF65}" type="datetimeFigureOut">
              <a:rPr lang="pt-BR" smtClean="0"/>
              <a:t>13/10/2024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AF0E82CD-6E29-41CB-9E5E-C69D2D239A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1CBD738E-EF52-4728-9355-193B9C1B4A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AEEAFF-A8E8-4664-B7CC-5B3F97678D4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524636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268B8E7-0786-45BC-A4E3-4F4FE29505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60ADD5C0-137B-4E5A-B517-4BE766F20B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B7AB48-8F53-4B4A-829E-E33FD4EBDF65}" type="datetimeFigureOut">
              <a:rPr lang="pt-BR" smtClean="0"/>
              <a:t>13/10/2024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5A824017-E2BB-4A4E-BA05-CF94A5D29F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5375F80C-F539-4345-97E9-231F3189F2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AEEAFF-A8E8-4664-B7CC-5B3F97678D4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87347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D6957918-E560-40B9-B145-6CFD9859D4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B7AB48-8F53-4B4A-829E-E33FD4EBDF65}" type="datetimeFigureOut">
              <a:rPr lang="pt-BR" smtClean="0"/>
              <a:t>13/10/2024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40D13F48-F498-454F-8DAD-B5119081FD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13360812-BB1B-475D-98DE-99A8A466B9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AEEAFF-A8E8-4664-B7CC-5B3F97678D4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395372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FBAF969-8CB5-45A1-A853-F930D49C0B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0D908DC6-D59B-4CBD-8491-3DCF4D4070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4AA6E8A3-99A1-4754-8523-C4BE6C7B1DA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E9EFEFD9-1AF2-469F-83DB-3135BF424F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B7AB48-8F53-4B4A-829E-E33FD4EBDF65}" type="datetimeFigureOut">
              <a:rPr lang="pt-BR" smtClean="0"/>
              <a:t>13/10/2024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DB8C6261-D46A-4FE8-B360-FB41C18CE8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5141867C-E326-467C-AD67-940B21D419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AEEAFF-A8E8-4664-B7CC-5B3F97678D4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591031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70EFDC3-0FB9-4E80-BBB0-9667C363DA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081BBA61-4EEC-42F7-9A9B-18A337319B4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F91E79DF-245C-4AF4-936D-8BA97D0001E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826594AE-0DE2-487E-BDAA-5976C0EC53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B7AB48-8F53-4B4A-829E-E33FD4EBDF65}" type="datetimeFigureOut">
              <a:rPr lang="pt-BR" smtClean="0"/>
              <a:t>13/10/2024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85B22424-EAAC-41F7-A50B-4CA03A8453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B6BDB201-6BB0-4CBA-81BF-0619F12E1E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AEEAFF-A8E8-4664-B7CC-5B3F97678D4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479870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AC528FB-371A-4675-98CE-55B5997885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6D42F4A2-2DAE-4925-AE45-4FE097370D6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2FBE4E7E-E34B-4DBA-AB8D-03767C34E5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B7AB48-8F53-4B4A-829E-E33FD4EBDF65}" type="datetimeFigureOut">
              <a:rPr lang="pt-BR" smtClean="0"/>
              <a:t>13/10/2024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BB9839D3-1460-447D-A01E-C51DEAD22A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0ED62C4D-BF38-4727-B680-605C1D9EDE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AEEAFF-A8E8-4664-B7CC-5B3F97678D4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12382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1DE8FECC-F7DC-4993-B413-D42EDC04320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650E7C22-5CBE-4B73-AD0C-0D8B62676FD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DC60AB16-EECC-42A7-ADC9-0D72D10EDE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B7AB48-8F53-4B4A-829E-E33FD4EBDF65}" type="datetimeFigureOut">
              <a:rPr lang="pt-BR" smtClean="0"/>
              <a:t>13/10/2024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9931A636-3F82-418F-BB9E-980B686FAE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E4CABF68-A874-4D2A-9CAF-5E3A58BBAF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AEEAFF-A8E8-4664-B7CC-5B3F97678D4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939984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FCC79C79-9E7C-450D-A7C9-DFEEE934B6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37DF2CD7-9CBF-4A84-A741-01209CC0BB5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4C081254-B90D-44AC-B080-CE4278504DE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5B7AB48-8F53-4B4A-829E-E33FD4EBDF65}" type="datetimeFigureOut">
              <a:rPr lang="pt-BR" smtClean="0"/>
              <a:t>13/10/2024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4110DDE9-E461-4669-8234-D1E3C560E9A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3DB9CF78-D129-4BCD-8863-572088815D2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AEEAFF-A8E8-4664-B7CC-5B3F97678D4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664361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75F0B5A9-B59F-4681-A0E3-31AFAA6D08D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208241" cy="2014330"/>
          </a:xfrm>
          <a:prstGeom prst="rect">
            <a:avLst/>
          </a:prstGeom>
        </p:spPr>
      </p:pic>
      <p:pic>
        <p:nvPicPr>
          <p:cNvPr id="6" name="Picture 2" descr="TEMA 3- Interartes e a representatividade das minorias sociais | elink">
            <a:extLst>
              <a:ext uri="{FF2B5EF4-FFF2-40B4-BE49-F238E27FC236}">
                <a16:creationId xmlns:a16="http://schemas.microsoft.com/office/drawing/2014/main" id="{78D91F88-CA35-435F-A6FC-5ED5D8C8F75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5316642"/>
            <a:ext cx="12208240" cy="1541358"/>
          </a:xfrm>
          <a:prstGeom prst="rect">
            <a:avLst/>
          </a:prstGeom>
          <a:noFill/>
          <a:effectLst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CustomShape 2">
            <a:extLst>
              <a:ext uri="{FF2B5EF4-FFF2-40B4-BE49-F238E27FC236}">
                <a16:creationId xmlns:a16="http://schemas.microsoft.com/office/drawing/2014/main" id="{90EE22E5-BD59-4FC1-AB78-ACD693456ED8}"/>
              </a:ext>
            </a:extLst>
          </p:cNvPr>
          <p:cNvSpPr/>
          <p:nvPr/>
        </p:nvSpPr>
        <p:spPr>
          <a:xfrm>
            <a:off x="321998" y="2214618"/>
            <a:ext cx="11548004" cy="867472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76200" tIns="188280" rIns="376200" bIns="188280"/>
          <a:lstStyle/>
          <a:p>
            <a:pPr algn="ctr">
              <a:lnSpc>
                <a:spcPct val="100000"/>
              </a:lnSpc>
            </a:pPr>
            <a:r>
              <a:rPr lang="pt-BR" sz="3200" b="1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Microsoft YaHei"/>
              </a:rPr>
              <a:t>TÍTULO: SUBTÍTULO (se houver ) (escrita centralizada, letras maiúsculas, negrito, fonte maior) .</a:t>
            </a:r>
            <a:endParaRPr lang="pt-BR" sz="32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8" name="CustomShape 3">
            <a:extLst>
              <a:ext uri="{FF2B5EF4-FFF2-40B4-BE49-F238E27FC236}">
                <a16:creationId xmlns:a16="http://schemas.microsoft.com/office/drawing/2014/main" id="{334D70B5-BAD0-470B-890C-8C9B1B61BE5D}"/>
              </a:ext>
            </a:extLst>
          </p:cNvPr>
          <p:cNvSpPr/>
          <p:nvPr/>
        </p:nvSpPr>
        <p:spPr>
          <a:xfrm>
            <a:off x="0" y="3882887"/>
            <a:ext cx="11997391" cy="1233467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76200" tIns="188280" rIns="376200" bIns="188280"/>
          <a:lstStyle/>
          <a:p>
            <a:pPr algn="ctr">
              <a:lnSpc>
                <a:spcPct val="100000"/>
              </a:lnSpc>
            </a:pPr>
            <a:r>
              <a:rPr lang="pt-BR" sz="24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Microsoft YaHei"/>
              </a:rPr>
              <a:t>(Nome completo), vínculo institucional. (Nome completo), vínculo institucional.</a:t>
            </a:r>
            <a:endParaRPr lang="pt-BR" sz="24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pt-BR" sz="24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Microsoft YaHei"/>
              </a:rPr>
              <a:t>(Nome completo), vínculo institucional. (Nome completo), vínculo institucional.</a:t>
            </a:r>
            <a:endParaRPr lang="pt-BR" sz="24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081616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4" descr="FAG - Faculdade de Goiana">
            <a:extLst>
              <a:ext uri="{FF2B5EF4-FFF2-40B4-BE49-F238E27FC236}">
                <a16:creationId xmlns:a16="http://schemas.microsoft.com/office/drawing/2014/main" id="{E7D5E183-3FAE-4C1B-8E37-AF87C28297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60765" y="5842000"/>
            <a:ext cx="1219200" cy="101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tângulo 1">
            <a:extLst>
              <a:ext uri="{FF2B5EF4-FFF2-40B4-BE49-F238E27FC236}">
                <a16:creationId xmlns:a16="http://schemas.microsoft.com/office/drawing/2014/main" id="{E52CEFB3-D95A-4A87-8CB6-3ACE2FD54915}"/>
              </a:ext>
            </a:extLst>
          </p:cNvPr>
          <p:cNvSpPr/>
          <p:nvPr/>
        </p:nvSpPr>
        <p:spPr>
          <a:xfrm>
            <a:off x="689799" y="805934"/>
            <a:ext cx="227049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00000"/>
              </a:lnSpc>
            </a:pPr>
            <a:r>
              <a:rPr lang="pt-BR" sz="2400" b="1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Microsoft YaHei"/>
              </a:rPr>
              <a:t>INTRODUÇÃO</a:t>
            </a:r>
            <a:endParaRPr lang="pt-BR" sz="24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99038717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4" descr="FAG - Faculdade de Goiana">
            <a:extLst>
              <a:ext uri="{FF2B5EF4-FFF2-40B4-BE49-F238E27FC236}">
                <a16:creationId xmlns:a16="http://schemas.microsoft.com/office/drawing/2014/main" id="{E7D5E183-3FAE-4C1B-8E37-AF87C28297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43555" y="5772440"/>
            <a:ext cx="1302672" cy="10855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tângulo 1">
            <a:extLst>
              <a:ext uri="{FF2B5EF4-FFF2-40B4-BE49-F238E27FC236}">
                <a16:creationId xmlns:a16="http://schemas.microsoft.com/office/drawing/2014/main" id="{6E225DD1-D9A9-4ACD-BEB2-169917B46F23}"/>
              </a:ext>
            </a:extLst>
          </p:cNvPr>
          <p:cNvSpPr/>
          <p:nvPr/>
        </p:nvSpPr>
        <p:spPr>
          <a:xfrm>
            <a:off x="612781" y="607152"/>
            <a:ext cx="194360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00000"/>
              </a:lnSpc>
            </a:pPr>
            <a:r>
              <a:rPr lang="pt-BR" sz="2400" b="1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Microsoft YaHei"/>
              </a:rPr>
              <a:t>OBJETIVOS</a:t>
            </a:r>
            <a:endParaRPr lang="pt-BR" sz="24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55397969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4" descr="FAG - Faculdade de Goiana">
            <a:extLst>
              <a:ext uri="{FF2B5EF4-FFF2-40B4-BE49-F238E27FC236}">
                <a16:creationId xmlns:a16="http://schemas.microsoft.com/office/drawing/2014/main" id="{E7D5E183-3FAE-4C1B-8E37-AF87C28297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70059" y="5639918"/>
            <a:ext cx="1302672" cy="10855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tângulo 1">
            <a:extLst>
              <a:ext uri="{FF2B5EF4-FFF2-40B4-BE49-F238E27FC236}">
                <a16:creationId xmlns:a16="http://schemas.microsoft.com/office/drawing/2014/main" id="{930A45F3-1CB7-4479-BF01-35AAE26862FA}"/>
              </a:ext>
            </a:extLst>
          </p:cNvPr>
          <p:cNvSpPr/>
          <p:nvPr/>
        </p:nvSpPr>
        <p:spPr>
          <a:xfrm>
            <a:off x="530021" y="713168"/>
            <a:ext cx="152804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00000"/>
              </a:lnSpc>
            </a:pPr>
            <a:r>
              <a:rPr lang="pt-BR" sz="2400" b="1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Microsoft YaHei"/>
              </a:rPr>
              <a:t>MÉTODO</a:t>
            </a:r>
            <a:endParaRPr lang="pt-BR" sz="24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9558675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4" descr="FAG - Faculdade de Goiana">
            <a:extLst>
              <a:ext uri="{FF2B5EF4-FFF2-40B4-BE49-F238E27FC236}">
                <a16:creationId xmlns:a16="http://schemas.microsoft.com/office/drawing/2014/main" id="{E7D5E183-3FAE-4C1B-8E37-AF87C28297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70059" y="5639918"/>
            <a:ext cx="1302672" cy="10855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tângulo 1">
            <a:extLst>
              <a:ext uri="{FF2B5EF4-FFF2-40B4-BE49-F238E27FC236}">
                <a16:creationId xmlns:a16="http://schemas.microsoft.com/office/drawing/2014/main" id="{53157138-CE59-495D-B7B3-0A001C39FC64}"/>
              </a:ext>
            </a:extLst>
          </p:cNvPr>
          <p:cNvSpPr/>
          <p:nvPr/>
        </p:nvSpPr>
        <p:spPr>
          <a:xfrm>
            <a:off x="490567" y="673412"/>
            <a:ext cx="446269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00000"/>
              </a:lnSpc>
            </a:pPr>
            <a:r>
              <a:rPr lang="pt-BR" sz="2400" b="1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Microsoft YaHei"/>
              </a:rPr>
              <a:t>RESULTADOS E DISCUSSÃO</a:t>
            </a:r>
            <a:endParaRPr lang="pt-BR" sz="24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70057134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4" descr="FAG - Faculdade de Goiana">
            <a:extLst>
              <a:ext uri="{FF2B5EF4-FFF2-40B4-BE49-F238E27FC236}">
                <a16:creationId xmlns:a16="http://schemas.microsoft.com/office/drawing/2014/main" id="{E7D5E183-3FAE-4C1B-8E37-AF87C28297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70059" y="5639918"/>
            <a:ext cx="1302672" cy="10855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tângulo 1">
            <a:extLst>
              <a:ext uri="{FF2B5EF4-FFF2-40B4-BE49-F238E27FC236}">
                <a16:creationId xmlns:a16="http://schemas.microsoft.com/office/drawing/2014/main" id="{801D1B2B-61FE-4F16-B5B9-81A41CED4595}"/>
              </a:ext>
            </a:extLst>
          </p:cNvPr>
          <p:cNvSpPr/>
          <p:nvPr/>
        </p:nvSpPr>
        <p:spPr>
          <a:xfrm>
            <a:off x="387384" y="501134"/>
            <a:ext cx="399564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00000"/>
              </a:lnSpc>
            </a:pPr>
            <a:r>
              <a:rPr lang="pt-BR" sz="2400" b="1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Microsoft YaHei"/>
              </a:rPr>
              <a:t>CONSIDERAÇÕES FINAIS</a:t>
            </a:r>
            <a:endParaRPr lang="pt-BR" sz="24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1914607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4" descr="FAG - Faculdade de Goiana">
            <a:extLst>
              <a:ext uri="{FF2B5EF4-FFF2-40B4-BE49-F238E27FC236}">
                <a16:creationId xmlns:a16="http://schemas.microsoft.com/office/drawing/2014/main" id="{E7D5E183-3FAE-4C1B-8E37-AF87C28297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70059" y="5639918"/>
            <a:ext cx="1302672" cy="10855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tângulo 1">
            <a:extLst>
              <a:ext uri="{FF2B5EF4-FFF2-40B4-BE49-F238E27FC236}">
                <a16:creationId xmlns:a16="http://schemas.microsoft.com/office/drawing/2014/main" id="{297263DB-0167-4F4C-A72F-87B943C42D42}"/>
              </a:ext>
            </a:extLst>
          </p:cNvPr>
          <p:cNvSpPr/>
          <p:nvPr/>
        </p:nvSpPr>
        <p:spPr>
          <a:xfrm>
            <a:off x="485953" y="540890"/>
            <a:ext cx="239059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00000"/>
              </a:lnSpc>
            </a:pPr>
            <a:r>
              <a:rPr lang="pt-BR" sz="2400" b="1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Microsoft YaHei"/>
              </a:rPr>
              <a:t>REFERÊNCIAS</a:t>
            </a:r>
            <a:endParaRPr lang="pt-BR" sz="24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623951539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57</Words>
  <Application>Microsoft Office PowerPoint</Application>
  <PresentationFormat>Widescreen</PresentationFormat>
  <Paragraphs>9</Paragraphs>
  <Slides>7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7</vt:i4>
      </vt:variant>
    </vt:vector>
  </HeadingPairs>
  <TitlesOfParts>
    <vt:vector size="12" baseType="lpstr">
      <vt:lpstr>Microsoft YaHei</vt:lpstr>
      <vt:lpstr>Arial</vt:lpstr>
      <vt:lpstr>Calibri</vt:lpstr>
      <vt:lpstr>Calibri Light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POSITIVO</dc:creator>
  <cp:lastModifiedBy>POSITIVO</cp:lastModifiedBy>
  <cp:revision>2</cp:revision>
  <dcterms:created xsi:type="dcterms:W3CDTF">2024-10-13T19:04:57Z</dcterms:created>
  <dcterms:modified xsi:type="dcterms:W3CDTF">2024-10-13T19:08:47Z</dcterms:modified>
</cp:coreProperties>
</file>